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ZWgYX1eexkEOakw61iWjJA==" hashData="COaORXPRfUvqPHKbElz2w5rRLbWZfhqNJz0e+ZojIhkW4hlPSlpjWQvQQabTu6DTCJ4Y8UQRpXB2Gae9Wg/VKw=="/>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546"/>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24-Apr-20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Asghari, 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limits</a:t>
            </a: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dirty="0">
                <a:latin typeface="+mn-lt"/>
                <a:cs typeface="Calibri" panose="020F0502020204030204" pitchFamily="34" charset="0"/>
              </a:rPr>
              <a:t>Images and models are saved to Google Drive locations specified in </a:t>
            </a:r>
            <a:r>
              <a:rPr lang="en-US" dirty="0">
                <a:highlight>
                  <a:srgbClr val="FFCD00"/>
                </a:highlight>
                <a:latin typeface="+mn-lt"/>
                <a:cs typeface="Calibri" panose="020F0502020204030204" pitchFamily="34" charset="0"/>
              </a:rPr>
              <a:t>gandinsky.py</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Relatively new (2014) WGAN model doesn’t work well with the chosen dataset.</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1385</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Quicksand</vt:lpstr>
      <vt:lpstr>Arial</vt:lpstr>
      <vt:lpstr>Calibri</vt:lpstr>
      <vt:lpstr>Lora</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110</cp:revision>
  <dcterms:modified xsi:type="dcterms:W3CDTF">2020-04-25T00:48:54Z</dcterms:modified>
</cp:coreProperties>
</file>